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66" r:id="rId3"/>
    <p:sldId id="282" r:id="rId4"/>
    <p:sldId id="277" r:id="rId5"/>
    <p:sldId id="257" r:id="rId6"/>
    <p:sldId id="258" r:id="rId7"/>
    <p:sldId id="284" r:id="rId8"/>
    <p:sldId id="263" r:id="rId9"/>
    <p:sldId id="259" r:id="rId10"/>
    <p:sldId id="278" r:id="rId11"/>
    <p:sldId id="264" r:id="rId12"/>
    <p:sldId id="260" r:id="rId13"/>
    <p:sldId id="274" r:id="rId14"/>
    <p:sldId id="283" r:id="rId15"/>
    <p:sldId id="261" r:id="rId16"/>
    <p:sldId id="273" r:id="rId17"/>
    <p:sldId id="262" r:id="rId18"/>
    <p:sldId id="279" r:id="rId19"/>
    <p:sldId id="267" r:id="rId20"/>
    <p:sldId id="275" r:id="rId21"/>
    <p:sldId id="272" r:id="rId22"/>
    <p:sldId id="281" r:id="rId23"/>
    <p:sldId id="26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6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7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7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3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0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61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45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55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5F4DB8-1F58-42A4-A7CD-9A09C7DE5571}" type="datetimeFigureOut">
              <a:rPr lang="en-GB" smtClean="0"/>
              <a:t>30/12/2024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85A5C0-6DBC-4BD5-8222-96D13535592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3544" y="304801"/>
            <a:ext cx="9645096" cy="1048512"/>
          </a:xfrm>
        </p:spPr>
        <p:txBody>
          <a:bodyPr/>
          <a:lstStyle/>
          <a:p>
            <a:r>
              <a:rPr lang="en-US" sz="4400" b="1" dirty="0" smtClean="0"/>
              <a:t>INVENTROY MANAGEMENT SYSTEM</a:t>
            </a:r>
            <a:endParaRPr lang="en-GB" sz="2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505" y="2207916"/>
            <a:ext cx="8825658" cy="28304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Group 12 members</a:t>
            </a:r>
          </a:p>
          <a:p>
            <a:endParaRPr lang="en-US" sz="2800" dirty="0" smtClean="0"/>
          </a:p>
          <a:p>
            <a:r>
              <a:rPr lang="en-US" sz="2800" dirty="0" smtClean="0"/>
              <a:t>Zain ul abideen ali                       233604</a:t>
            </a:r>
          </a:p>
          <a:p>
            <a:r>
              <a:rPr lang="en-US" sz="2800" dirty="0" smtClean="0"/>
              <a:t>Arfa Imran                                    233596</a:t>
            </a:r>
          </a:p>
          <a:p>
            <a:r>
              <a:rPr lang="en-US" sz="2800" dirty="0" smtClean="0"/>
              <a:t>Fatima khalid                                233526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7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72" y="28697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   </a:t>
            </a:r>
            <a:br>
              <a:rPr lang="en-US" sz="5400" b="1" dirty="0" smtClean="0"/>
            </a:br>
            <a:r>
              <a:rPr lang="en-US" sz="5400" b="1" dirty="0"/>
              <a:t/>
            </a:r>
            <a:br>
              <a:rPr lang="en-US" sz="5400" b="1" dirty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/>
              <a:t/>
            </a:r>
            <a:br>
              <a:rPr lang="en-US" sz="5400" b="1" dirty="0"/>
            </a:br>
            <a:r>
              <a:rPr lang="en-US" sz="6000" b="1" dirty="0" smtClean="0"/>
              <a:t>Admin</a:t>
            </a:r>
            <a:endParaRPr lang="en-GB" sz="54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27846" y="1927982"/>
            <a:ext cx="10973553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User Management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Create, update, and delete user accounts.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Assign or modify roles for users (Admin, Manager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Staff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Product Management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Add, update, and delete products in the inventory.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Ensure accurate product details and availability status.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b="1" dirty="0" smtClean="0"/>
              <a:t>Sales man Management</a:t>
            </a:r>
            <a:r>
              <a:rPr lang="en-US" dirty="0"/>
              <a:t>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dirty="0"/>
              <a:t>Add, update, and delete </a:t>
            </a:r>
            <a:r>
              <a:rPr lang="en-US" dirty="0" smtClean="0"/>
              <a:t>sales man in </a:t>
            </a:r>
            <a:r>
              <a:rPr lang="en-US" dirty="0"/>
              <a:t>the inventory</a:t>
            </a:r>
            <a:r>
              <a:rPr lang="en-US" dirty="0" smtClean="0"/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Role Management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Oversee and manage permissions for different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61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92608" y="7629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</a:rPr>
              <a:t>Admin</a:t>
            </a:r>
            <a:endParaRPr lang="en-GB" sz="5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080" y="2766150"/>
            <a:ext cx="10043224" cy="4195481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0" y="813815"/>
            <a:ext cx="11073383" cy="52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2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08" y="-512521"/>
            <a:ext cx="9438186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A</a:t>
            </a:r>
            <a:r>
              <a:rPr lang="en-US" sz="5400" b="1" dirty="0" smtClean="0">
                <a:solidFill>
                  <a:schemeClr val="tx1"/>
                </a:solidFill>
              </a:rPr>
              <a:t>dmin</a:t>
            </a:r>
            <a:endParaRPr lang="en-GB" sz="54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4472" y="192984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5929" y="310177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636" y="4555210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4472" y="473090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7164" y="473090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11308" y="415132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8" y="950810"/>
            <a:ext cx="11268075" cy="50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74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Admin</a:t>
            </a:r>
            <a:endParaRPr lang="en-GB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210942"/>
            <a:ext cx="11465115" cy="36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69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Execute Query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38342"/>
            <a:ext cx="10058400" cy="3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60" y="-361098"/>
            <a:ext cx="9404723" cy="1400530"/>
          </a:xfrm>
        </p:spPr>
        <p:txBody>
          <a:bodyPr/>
          <a:lstStyle/>
          <a:p>
            <a:r>
              <a:rPr lang="en-US" sz="5400" b="1" dirty="0" smtClean="0"/>
              <a:t> Admin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3003894"/>
            <a:ext cx="10344976" cy="316830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8" y="1039432"/>
            <a:ext cx="11382375" cy="52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9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73" y="353620"/>
            <a:ext cx="9438186" cy="1400530"/>
          </a:xfrm>
        </p:spPr>
        <p:txBody>
          <a:bodyPr/>
          <a:lstStyle/>
          <a:p>
            <a:r>
              <a:rPr lang="en-US" sz="5400" b="1" dirty="0" smtClean="0"/>
              <a:t>Admin</a:t>
            </a:r>
            <a:endParaRPr lang="en-GB" sz="54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4472" y="192984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5929" y="310177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636" y="4555210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4472" y="473090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7164" y="473090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11308" y="4151321"/>
            <a:ext cx="9373198" cy="12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3" y="1938985"/>
            <a:ext cx="11859768" cy="40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6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11670"/>
            <a:ext cx="11301984" cy="495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34430"/>
            <a:ext cx="9404723" cy="489114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Admin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630733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283464"/>
            <a:ext cx="10058400" cy="1450757"/>
          </a:xfrm>
        </p:spPr>
        <p:txBody>
          <a:bodyPr/>
          <a:lstStyle/>
          <a:p>
            <a:r>
              <a:rPr lang="en-US" sz="5400" b="1" dirty="0" smtClean="0"/>
              <a:t>Staff</a:t>
            </a:r>
            <a:endParaRPr lang="en-GB" sz="54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46111" y="2163494"/>
            <a:ext cx="8804205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Viewing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the list of products available in the inventory along with their details.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Status Management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the inventory status of products (e.g., In, Out, Adjust).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accurate tracking of product movements.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Management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new orders with necessary details.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existing orders, including changes to quantities or status.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order records efficiently for smooth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51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406818"/>
            <a:ext cx="9404723" cy="1400530"/>
          </a:xfrm>
        </p:spPr>
        <p:txBody>
          <a:bodyPr/>
          <a:lstStyle/>
          <a:p>
            <a:r>
              <a:rPr lang="en-US" sz="5400" b="1" dirty="0" smtClean="0"/>
              <a:t>Staff</a:t>
            </a:r>
            <a:endParaRPr lang="en-GB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307592"/>
            <a:ext cx="10766679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35" y="342990"/>
            <a:ext cx="9404723" cy="1400530"/>
          </a:xfrm>
        </p:spPr>
        <p:txBody>
          <a:bodyPr/>
          <a:lstStyle/>
          <a:p>
            <a:r>
              <a:rPr lang="en-US" sz="5400" b="1" dirty="0" smtClean="0"/>
              <a:t>  Introduction 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792" y="2336382"/>
            <a:ext cx="8946541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This </a:t>
            </a:r>
            <a:r>
              <a:rPr lang="en-US" dirty="0"/>
              <a:t>application is a comprehensive </a:t>
            </a:r>
            <a:r>
              <a:rPr lang="en-US" b="1" dirty="0" smtClean="0"/>
              <a:t>WPF-BASED INVENTROY </a:t>
            </a:r>
            <a:r>
              <a:rPr lang="en-US" b="1" dirty="0"/>
              <a:t>MANAGEMENT SYSTEM</a:t>
            </a:r>
            <a:r>
              <a:rPr lang="en-US" dirty="0" smtClean="0"/>
              <a:t> </a:t>
            </a:r>
            <a:r>
              <a:rPr lang="en-US" dirty="0"/>
              <a:t>designed to streamline operations for an organization. It provides distinct roles and functionalities for Admin, Manager</a:t>
            </a:r>
            <a:r>
              <a:rPr lang="en-US" dirty="0" smtClean="0"/>
              <a:t>, </a:t>
            </a:r>
            <a:r>
              <a:rPr lang="en-US" dirty="0"/>
              <a:t>and Staff, ensuring efficient workflow and better task management. With features like user management, product inventory handling, and order processing, this application aims to enhance productivity and operational transparency.</a:t>
            </a:r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6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35" y="-415962"/>
            <a:ext cx="9404723" cy="1400530"/>
          </a:xfrm>
        </p:spPr>
        <p:txBody>
          <a:bodyPr/>
          <a:lstStyle/>
          <a:p>
            <a:r>
              <a:rPr lang="en-US" sz="5400" b="1" dirty="0" smtClean="0"/>
              <a:t>Staff</a:t>
            </a:r>
            <a:endParaRPr lang="en-GB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43" y="1316736"/>
            <a:ext cx="10040939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3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86" y="0"/>
            <a:ext cx="9404723" cy="1019466"/>
          </a:xfrm>
        </p:spPr>
        <p:txBody>
          <a:bodyPr/>
          <a:lstStyle/>
          <a:p>
            <a:r>
              <a:rPr lang="en-US" sz="5400" b="1" dirty="0" smtClean="0"/>
              <a:t>Staff</a:t>
            </a:r>
            <a:endParaRPr lang="en-GB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472185"/>
            <a:ext cx="1057357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Manager</a:t>
            </a:r>
            <a:endParaRPr lang="en-GB" sz="54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46110" y="2544423"/>
            <a:ext cx="1045470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 Monitoring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Oversee the activities of staff members, including inventory updates and order management.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accountability and productivity among team members.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Tracking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 and analyze staff performance based on completed tasks and assigned responsibilities.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Oversight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inventory updates made by staff to ensure accuracy and compliance with organizational policies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441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-379386"/>
            <a:ext cx="9404723" cy="1400530"/>
          </a:xfrm>
        </p:spPr>
        <p:txBody>
          <a:bodyPr/>
          <a:lstStyle/>
          <a:p>
            <a:r>
              <a:rPr lang="en-US" sz="5400" b="1" dirty="0" smtClean="0"/>
              <a:t>Manager</a:t>
            </a:r>
            <a:endParaRPr lang="en-GB" sz="5400" b="1" dirty="0"/>
          </a:p>
        </p:txBody>
      </p:sp>
      <p:pic>
        <p:nvPicPr>
          <p:cNvPr id="4" name="Manager Dashboard 2024-12-24 22-51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496" y="1179577"/>
            <a:ext cx="10835640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783" y="2436966"/>
            <a:ext cx="9404723" cy="3543210"/>
          </a:xfrm>
        </p:spPr>
        <p:txBody>
          <a:bodyPr/>
          <a:lstStyle/>
          <a:p>
            <a:r>
              <a:rPr lang="en-US" sz="13800" b="1" dirty="0"/>
              <a:t>The </a:t>
            </a:r>
            <a:r>
              <a:rPr lang="en-US" sz="13800" b="1" dirty="0" smtClean="0"/>
              <a:t>End…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119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 Stack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2583270"/>
            <a:ext cx="8946541" cy="4195481"/>
          </a:xfrm>
        </p:spPr>
        <p:txBody>
          <a:bodyPr/>
          <a:lstStyle/>
          <a:p>
            <a:r>
              <a:rPr lang="en-US" sz="4000" b="1" dirty="0" smtClean="0"/>
              <a:t>Frontend</a:t>
            </a:r>
            <a:r>
              <a:rPr lang="en-US" sz="4000" dirty="0" smtClean="0"/>
              <a:t>: XAML</a:t>
            </a:r>
          </a:p>
          <a:p>
            <a:r>
              <a:rPr lang="en-US" sz="4000" b="1" dirty="0" smtClean="0"/>
              <a:t>Backend</a:t>
            </a:r>
            <a:r>
              <a:rPr lang="en-US" sz="4000" dirty="0"/>
              <a:t>: C#</a:t>
            </a:r>
          </a:p>
          <a:p>
            <a:r>
              <a:rPr lang="en-US" sz="4000" b="1" dirty="0" smtClean="0"/>
              <a:t>Database</a:t>
            </a:r>
            <a:r>
              <a:rPr lang="en-US" sz="4000" dirty="0"/>
              <a:t>: SQL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0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Introduction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2546694"/>
            <a:ext cx="8946541" cy="4195481"/>
          </a:xfrm>
        </p:spPr>
        <p:txBody>
          <a:bodyPr/>
          <a:lstStyle/>
          <a:p>
            <a:r>
              <a:rPr lang="en-US" dirty="0"/>
              <a:t>The system empowers:</a:t>
            </a:r>
          </a:p>
          <a:p>
            <a:r>
              <a:rPr lang="en-US" b="1" dirty="0"/>
              <a:t>Admins</a:t>
            </a:r>
            <a:r>
              <a:rPr lang="en-US" dirty="0"/>
              <a:t> to manage users and products effectively.</a:t>
            </a:r>
          </a:p>
          <a:p>
            <a:r>
              <a:rPr lang="en-US" b="1" dirty="0"/>
              <a:t>Managers</a:t>
            </a:r>
            <a:r>
              <a:rPr lang="en-US" dirty="0"/>
              <a:t> to oversee staff activities and maintain operational standards.</a:t>
            </a:r>
          </a:p>
          <a:p>
            <a:r>
              <a:rPr lang="en-US" b="1" dirty="0" smtClean="0"/>
              <a:t>Staff</a:t>
            </a:r>
            <a:r>
              <a:rPr lang="en-US" dirty="0" smtClean="0"/>
              <a:t> </a:t>
            </a:r>
            <a:r>
              <a:rPr lang="en-US" dirty="0"/>
              <a:t>to adjust product inventory statuses and manage orders seamlessly.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0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44002"/>
          </a:xfrm>
        </p:spPr>
        <p:txBody>
          <a:bodyPr/>
          <a:lstStyle/>
          <a:p>
            <a:r>
              <a:rPr lang="en-US" sz="5400" b="1" dirty="0" smtClean="0"/>
              <a:t>   Objectives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504" y="221751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primary objective of this application is to facilitate:</a:t>
            </a:r>
          </a:p>
          <a:p>
            <a:r>
              <a:rPr lang="en-US" b="1" dirty="0"/>
              <a:t>Centralized Management</a:t>
            </a:r>
            <a:r>
              <a:rPr lang="en-US" dirty="0"/>
              <a:t>: Allow administrators to add, update, and delete users and products efficiently.</a:t>
            </a:r>
          </a:p>
          <a:p>
            <a:r>
              <a:rPr lang="en-US" b="1" dirty="0"/>
              <a:t>Role-based Operations</a:t>
            </a:r>
            <a:r>
              <a:rPr lang="en-US" dirty="0"/>
              <a:t>: Provide specific functionalities to Managers, Salesmen, and Staff based on their roles to avoid conflicts and ensure task clarity.</a:t>
            </a:r>
          </a:p>
          <a:p>
            <a:r>
              <a:rPr lang="en-US" b="1" dirty="0"/>
              <a:t>Inventory Optimization</a:t>
            </a:r>
            <a:r>
              <a:rPr lang="en-US" dirty="0"/>
              <a:t>: Enable real-time inventory status updates and adjustments, ensuring accuracy and smooth workflow.</a:t>
            </a:r>
          </a:p>
          <a:p>
            <a:r>
              <a:rPr lang="en-US" b="1" dirty="0"/>
              <a:t>Order Processing</a:t>
            </a:r>
            <a:r>
              <a:rPr lang="en-US" dirty="0"/>
              <a:t>: Streamline the process of adding, updating, and managing orders for operational efficiency.</a:t>
            </a:r>
          </a:p>
          <a:p>
            <a:r>
              <a:rPr lang="en-US" b="1" dirty="0"/>
              <a:t>Enhanced Monitoring</a:t>
            </a:r>
            <a:r>
              <a:rPr lang="en-US" dirty="0"/>
              <a:t>: Allow managers to monitor staff activities, ensuring accountability and productivity.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18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-97445"/>
            <a:ext cx="9404723" cy="1400530"/>
          </a:xfrm>
        </p:spPr>
        <p:txBody>
          <a:bodyPr/>
          <a:lstStyle/>
          <a:p>
            <a:r>
              <a:rPr lang="en-US" sz="5400" b="1" dirty="0" smtClean="0"/>
              <a:t>   Log In Form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3049614"/>
            <a:ext cx="5449824" cy="41954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504" y="1033272"/>
            <a:ext cx="5495544" cy="483717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7823" y="2662519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In this Form </a:t>
            </a:r>
            <a:endParaRPr lang="en-US" sz="2400" dirty="0"/>
          </a:p>
          <a:p>
            <a:r>
              <a:rPr lang="en-US" sz="2400" dirty="0" smtClean="0"/>
              <a:t>User can login existed account.</a:t>
            </a:r>
          </a:p>
          <a:p>
            <a:r>
              <a:rPr lang="en-US" sz="2400" dirty="0"/>
              <a:t>User can create new account.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73133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DataBaseHelper.cs Class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58568"/>
            <a:ext cx="12191999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5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017"/>
            <a:ext cx="10963656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46111" y="1754688"/>
            <a:ext cx="69769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0624" y="3155219"/>
            <a:ext cx="9409603" cy="241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6184" y="4535880"/>
            <a:ext cx="9373198" cy="2864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84" y="112015"/>
            <a:ext cx="11177081" cy="61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589</TotalTime>
  <Words>476</Words>
  <Application>Microsoft Office PowerPoint</Application>
  <PresentationFormat>Widescreen</PresentationFormat>
  <Paragraphs>89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Wingdings 3</vt:lpstr>
      <vt:lpstr>Retrospect</vt:lpstr>
      <vt:lpstr>INVENTROY MANAGEMENT SYSTEM</vt:lpstr>
      <vt:lpstr>  Introduction </vt:lpstr>
      <vt:lpstr>Technology Stack:</vt:lpstr>
      <vt:lpstr>Introduction</vt:lpstr>
      <vt:lpstr>   Objectives</vt:lpstr>
      <vt:lpstr>   Log In Form</vt:lpstr>
      <vt:lpstr>DataBaseHelper.cs Class</vt:lpstr>
      <vt:lpstr>PowerPoint Presentation</vt:lpstr>
      <vt:lpstr>PowerPoint Presentation</vt:lpstr>
      <vt:lpstr>       Admin</vt:lpstr>
      <vt:lpstr>Admin</vt:lpstr>
      <vt:lpstr>Admin</vt:lpstr>
      <vt:lpstr>Admin</vt:lpstr>
      <vt:lpstr>Execute Query</vt:lpstr>
      <vt:lpstr> Admin</vt:lpstr>
      <vt:lpstr>Admin</vt:lpstr>
      <vt:lpstr>Admin</vt:lpstr>
      <vt:lpstr>Staff</vt:lpstr>
      <vt:lpstr>Staff</vt:lpstr>
      <vt:lpstr>Staff</vt:lpstr>
      <vt:lpstr>Staff</vt:lpstr>
      <vt:lpstr>Manager</vt:lpstr>
      <vt:lpstr>Manager</vt:lpstr>
      <vt:lpstr>The End…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</dc:title>
  <dc:creator>zain</dc:creator>
  <cp:lastModifiedBy>Microsoft account</cp:lastModifiedBy>
  <cp:revision>93</cp:revision>
  <dcterms:created xsi:type="dcterms:W3CDTF">2024-10-24T16:41:50Z</dcterms:created>
  <dcterms:modified xsi:type="dcterms:W3CDTF">2024-12-29T20:26:45Z</dcterms:modified>
</cp:coreProperties>
</file>